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59" r:id="rId3"/>
    <p:sldId id="288" r:id="rId4"/>
    <p:sldId id="290" r:id="rId5"/>
    <p:sldId id="291" r:id="rId6"/>
    <p:sldId id="292" r:id="rId7"/>
    <p:sldId id="296" r:id="rId8"/>
    <p:sldId id="297" r:id="rId9"/>
    <p:sldId id="298" r:id="rId10"/>
    <p:sldId id="299" r:id="rId11"/>
    <p:sldId id="293" r:id="rId12"/>
    <p:sldId id="294" r:id="rId13"/>
    <p:sldId id="295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5B887-3801-4BAC-8DCC-D673CF4568D0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BFFD9-3B67-4B65-8A0E-A9EEE4C9A6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40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/>
          <p:cNvGrpSpPr>
            <a:grpSpLocks/>
          </p:cNvGrpSpPr>
          <p:nvPr userDrawn="1"/>
        </p:nvGrpSpPr>
        <p:grpSpPr bwMode="auto">
          <a:xfrm>
            <a:off x="0" y="5927725"/>
            <a:ext cx="9144000" cy="774700"/>
            <a:chOff x="0" y="5927537"/>
            <a:chExt cx="9143879" cy="774210"/>
          </a:xfrm>
        </p:grpSpPr>
        <p:grpSp>
          <p:nvGrpSpPr>
            <p:cNvPr id="4" name="Group 24"/>
            <p:cNvGrpSpPr>
              <a:grpSpLocks/>
            </p:cNvGrpSpPr>
            <p:nvPr userDrawn="1"/>
          </p:nvGrpSpPr>
          <p:grpSpPr bwMode="auto">
            <a:xfrm>
              <a:off x="6949983" y="6540453"/>
              <a:ext cx="1856321" cy="161294"/>
              <a:chOff x="6949983" y="6540453"/>
              <a:chExt cx="1856321" cy="16129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7505601" y="6544684"/>
                <a:ext cx="152398" cy="153890"/>
              </a:xfrm>
              <a:custGeom>
                <a:avLst/>
                <a:gdLst>
                  <a:gd name="connsiteX0" fmla="*/ 120243 w 240486"/>
                  <a:gd name="connsiteY0" fmla="*/ 240562 h 240563"/>
                  <a:gd name="connsiteX1" fmla="*/ 240486 w 240486"/>
                  <a:gd name="connsiteY1" fmla="*/ 120357 h 240563"/>
                  <a:gd name="connsiteX2" fmla="*/ 120243 w 240486"/>
                  <a:gd name="connsiteY2" fmla="*/ 0 h 240563"/>
                  <a:gd name="connsiteX3" fmla="*/ 0 w 240486"/>
                  <a:gd name="connsiteY3" fmla="*/ 120357 h 240563"/>
                  <a:gd name="connsiteX4" fmla="*/ 120243 w 240486"/>
                  <a:gd name="connsiteY4" fmla="*/ 240562 h 240563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240486" h="240563">
                    <a:moveTo>
                      <a:pt x="120243" y="240562"/>
                    </a:moveTo>
                    <a:cubicBezTo>
                      <a:pt x="186639" y="240562"/>
                      <a:pt x="240486" y="186727"/>
                      <a:pt x="240486" y="120357"/>
                    </a:cubicBezTo>
                    <a:cubicBezTo>
                      <a:pt x="240486" y="53822"/>
                      <a:pt x="186639" y="0"/>
                      <a:pt x="120243" y="0"/>
                    </a:cubicBezTo>
                    <a:cubicBezTo>
                      <a:pt x="53746" y="0"/>
                      <a:pt x="0" y="53822"/>
                      <a:pt x="0" y="120357"/>
                    </a:cubicBezTo>
                    <a:cubicBezTo>
                      <a:pt x="0" y="186727"/>
                      <a:pt x="53746" y="240562"/>
                      <a:pt x="120243" y="240562"/>
                    </a:cubicBezTo>
                  </a:path>
                </a:pathLst>
              </a:custGeom>
              <a:solidFill>
                <a:srgbClr val="D9D5CD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3"/>
              <p:cNvSpPr/>
              <p:nvPr/>
            </p:nvSpPr>
            <p:spPr>
              <a:xfrm>
                <a:off x="7519888" y="6558962"/>
                <a:ext cx="123823" cy="125334"/>
              </a:xfrm>
              <a:custGeom>
                <a:avLst/>
                <a:gdLst>
                  <a:gd name="connsiteX0" fmla="*/ 196367 w 196367"/>
                  <a:gd name="connsiteY0" fmla="*/ 98132 h 196278"/>
                  <a:gd name="connsiteX1" fmla="*/ 98196 w 196367"/>
                  <a:gd name="connsiteY1" fmla="*/ 0 h 196278"/>
                  <a:gd name="connsiteX2" fmla="*/ 0 w 196367"/>
                  <a:gd name="connsiteY2" fmla="*/ 98132 h 196278"/>
                  <a:gd name="connsiteX3" fmla="*/ 98196 w 196367"/>
                  <a:gd name="connsiteY3" fmla="*/ 196277 h 196278"/>
                  <a:gd name="connsiteX4" fmla="*/ 196367 w 196367"/>
                  <a:gd name="connsiteY4" fmla="*/ 98132 h 19627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196367" h="196278">
                    <a:moveTo>
                      <a:pt x="196367" y="98132"/>
                    </a:moveTo>
                    <a:cubicBezTo>
                      <a:pt x="196367" y="43891"/>
                      <a:pt x="152412" y="0"/>
                      <a:pt x="98196" y="0"/>
                    </a:cubicBezTo>
                    <a:cubicBezTo>
                      <a:pt x="44094" y="0"/>
                      <a:pt x="0" y="43891"/>
                      <a:pt x="0" y="98132"/>
                    </a:cubicBezTo>
                    <a:cubicBezTo>
                      <a:pt x="0" y="152297"/>
                      <a:pt x="44094" y="196277"/>
                      <a:pt x="98196" y="196277"/>
                    </a:cubicBezTo>
                    <a:cubicBezTo>
                      <a:pt x="152412" y="196277"/>
                      <a:pt x="196367" y="152297"/>
                      <a:pt x="196367" y="98132"/>
                    </a:cubicBezTo>
                  </a:path>
                </a:pathLst>
              </a:custGeom>
              <a:solidFill>
                <a:srgbClr val="5C2D91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3"/>
              <p:cNvSpPr/>
              <p:nvPr/>
            </p:nvSpPr>
            <p:spPr>
              <a:xfrm>
                <a:off x="6949983" y="6544684"/>
                <a:ext cx="152398" cy="153890"/>
              </a:xfrm>
              <a:custGeom>
                <a:avLst/>
                <a:gdLst>
                  <a:gd name="connsiteX0" fmla="*/ 120243 w 240487"/>
                  <a:gd name="connsiteY0" fmla="*/ 240550 h 240550"/>
                  <a:gd name="connsiteX1" fmla="*/ 240487 w 240487"/>
                  <a:gd name="connsiteY1" fmla="*/ 120192 h 240550"/>
                  <a:gd name="connsiteX2" fmla="*/ 120243 w 240487"/>
                  <a:gd name="connsiteY2" fmla="*/ 0 h 240550"/>
                  <a:gd name="connsiteX3" fmla="*/ 0 w 240487"/>
                  <a:gd name="connsiteY3" fmla="*/ 120192 h 240550"/>
                  <a:gd name="connsiteX4" fmla="*/ 120243 w 240487"/>
                  <a:gd name="connsiteY4" fmla="*/ 240550 h 24055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240487" h="240550">
                    <a:moveTo>
                      <a:pt x="120243" y="240550"/>
                    </a:moveTo>
                    <a:cubicBezTo>
                      <a:pt x="186639" y="240550"/>
                      <a:pt x="240487" y="186740"/>
                      <a:pt x="240487" y="120192"/>
                    </a:cubicBezTo>
                    <a:cubicBezTo>
                      <a:pt x="240487" y="53835"/>
                      <a:pt x="186639" y="0"/>
                      <a:pt x="120243" y="0"/>
                    </a:cubicBezTo>
                    <a:cubicBezTo>
                      <a:pt x="53747" y="0"/>
                      <a:pt x="0" y="53835"/>
                      <a:pt x="0" y="120192"/>
                    </a:cubicBezTo>
                    <a:cubicBezTo>
                      <a:pt x="0" y="186740"/>
                      <a:pt x="53747" y="240550"/>
                      <a:pt x="120243" y="240550"/>
                    </a:cubicBezTo>
                  </a:path>
                </a:pathLst>
              </a:custGeom>
              <a:solidFill>
                <a:srgbClr val="D9D5CD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3"/>
              <p:cNvSpPr/>
              <p:nvPr/>
            </p:nvSpPr>
            <p:spPr>
              <a:xfrm>
                <a:off x="7007132" y="6601798"/>
                <a:ext cx="39687" cy="39662"/>
              </a:xfrm>
              <a:custGeom>
                <a:avLst/>
                <a:gdLst>
                  <a:gd name="connsiteX0" fmla="*/ 0 w 62521"/>
                  <a:gd name="connsiteY0" fmla="*/ 31368 h 62635"/>
                  <a:gd name="connsiteX1" fmla="*/ 31292 w 62521"/>
                  <a:gd name="connsiteY1" fmla="*/ 62636 h 62635"/>
                  <a:gd name="connsiteX2" fmla="*/ 62521 w 62521"/>
                  <a:gd name="connsiteY2" fmla="*/ 31368 h 62635"/>
                  <a:gd name="connsiteX3" fmla="*/ 31292 w 62521"/>
                  <a:gd name="connsiteY3" fmla="*/ 0 h 62635"/>
                  <a:gd name="connsiteX4" fmla="*/ 0 w 62521"/>
                  <a:gd name="connsiteY4" fmla="*/ 31368 h 62635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62521" h="62635">
                    <a:moveTo>
                      <a:pt x="0" y="31368"/>
                    </a:moveTo>
                    <a:cubicBezTo>
                      <a:pt x="0" y="48628"/>
                      <a:pt x="13982" y="62636"/>
                      <a:pt x="31292" y="62636"/>
                    </a:cubicBezTo>
                    <a:cubicBezTo>
                      <a:pt x="48602" y="62636"/>
                      <a:pt x="62521" y="48628"/>
                      <a:pt x="62521" y="31368"/>
                    </a:cubicBezTo>
                    <a:cubicBezTo>
                      <a:pt x="62521" y="14084"/>
                      <a:pt x="48602" y="0"/>
                      <a:pt x="31292" y="0"/>
                    </a:cubicBezTo>
                    <a:cubicBezTo>
                      <a:pt x="13982" y="0"/>
                      <a:pt x="0" y="14084"/>
                      <a:pt x="0" y="31368"/>
                    </a:cubicBezTo>
                  </a:path>
                </a:pathLst>
              </a:custGeom>
              <a:solidFill>
                <a:srgbClr val="F15A22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3"/>
              <p:cNvSpPr/>
              <p:nvPr/>
            </p:nvSpPr>
            <p:spPr>
              <a:xfrm>
                <a:off x="7135718" y="6544684"/>
                <a:ext cx="152398" cy="153890"/>
              </a:xfrm>
              <a:custGeom>
                <a:avLst/>
                <a:gdLst>
                  <a:gd name="connsiteX0" fmla="*/ 120243 w 240575"/>
                  <a:gd name="connsiteY0" fmla="*/ 240562 h 240563"/>
                  <a:gd name="connsiteX1" fmla="*/ 240576 w 240575"/>
                  <a:gd name="connsiteY1" fmla="*/ 120357 h 240563"/>
                  <a:gd name="connsiteX2" fmla="*/ 120243 w 240575"/>
                  <a:gd name="connsiteY2" fmla="*/ 0 h 240563"/>
                  <a:gd name="connsiteX3" fmla="*/ 0 w 240575"/>
                  <a:gd name="connsiteY3" fmla="*/ 120357 h 240563"/>
                  <a:gd name="connsiteX4" fmla="*/ 120243 w 240575"/>
                  <a:gd name="connsiteY4" fmla="*/ 240562 h 240563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240575" h="240563">
                    <a:moveTo>
                      <a:pt x="120243" y="240562"/>
                    </a:moveTo>
                    <a:cubicBezTo>
                      <a:pt x="186702" y="240562"/>
                      <a:pt x="240576" y="186727"/>
                      <a:pt x="240576" y="120357"/>
                    </a:cubicBezTo>
                    <a:cubicBezTo>
                      <a:pt x="240576" y="53822"/>
                      <a:pt x="186702" y="0"/>
                      <a:pt x="120243" y="0"/>
                    </a:cubicBezTo>
                    <a:cubicBezTo>
                      <a:pt x="53784" y="0"/>
                      <a:pt x="0" y="53822"/>
                      <a:pt x="0" y="120357"/>
                    </a:cubicBezTo>
                    <a:cubicBezTo>
                      <a:pt x="0" y="186727"/>
                      <a:pt x="53784" y="240562"/>
                      <a:pt x="120243" y="240562"/>
                    </a:cubicBezTo>
                  </a:path>
                </a:pathLst>
              </a:custGeom>
              <a:solidFill>
                <a:srgbClr val="D9D5CD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Freeform 3"/>
              <p:cNvSpPr/>
              <p:nvPr/>
            </p:nvSpPr>
            <p:spPr>
              <a:xfrm>
                <a:off x="7181755" y="6590692"/>
                <a:ext cx="60324" cy="60287"/>
              </a:xfrm>
              <a:custGeom>
                <a:avLst/>
                <a:gdLst>
                  <a:gd name="connsiteX0" fmla="*/ 94818 w 94818"/>
                  <a:gd name="connsiteY0" fmla="*/ 47587 h 94957"/>
                  <a:gd name="connsiteX1" fmla="*/ 47383 w 94818"/>
                  <a:gd name="connsiteY1" fmla="*/ 0 h 94957"/>
                  <a:gd name="connsiteX2" fmla="*/ 0 w 94818"/>
                  <a:gd name="connsiteY2" fmla="*/ 47587 h 94957"/>
                  <a:gd name="connsiteX3" fmla="*/ 47383 w 94818"/>
                  <a:gd name="connsiteY3" fmla="*/ 94957 h 94957"/>
                  <a:gd name="connsiteX4" fmla="*/ 94818 w 94818"/>
                  <a:gd name="connsiteY4" fmla="*/ 47587 h 94957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94818" h="94957">
                    <a:moveTo>
                      <a:pt x="94818" y="47587"/>
                    </a:moveTo>
                    <a:cubicBezTo>
                      <a:pt x="94818" y="21373"/>
                      <a:pt x="73507" y="0"/>
                      <a:pt x="47383" y="0"/>
                    </a:cubicBezTo>
                    <a:cubicBezTo>
                      <a:pt x="21246" y="0"/>
                      <a:pt x="0" y="21373"/>
                      <a:pt x="0" y="47587"/>
                    </a:cubicBezTo>
                    <a:cubicBezTo>
                      <a:pt x="0" y="73786"/>
                      <a:pt x="21246" y="94957"/>
                      <a:pt x="47383" y="94957"/>
                    </a:cubicBezTo>
                    <a:cubicBezTo>
                      <a:pt x="73507" y="94957"/>
                      <a:pt x="94818" y="73786"/>
                      <a:pt x="94818" y="47587"/>
                    </a:cubicBezTo>
                  </a:path>
                </a:pathLst>
              </a:custGeom>
              <a:solidFill>
                <a:srgbClr val="5C2D91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8" name="Freeform 3"/>
              <p:cNvSpPr/>
              <p:nvPr/>
            </p:nvSpPr>
            <p:spPr>
              <a:xfrm>
                <a:off x="7319866" y="6544684"/>
                <a:ext cx="152398" cy="153890"/>
              </a:xfrm>
              <a:custGeom>
                <a:avLst/>
                <a:gdLst>
                  <a:gd name="connsiteX0" fmla="*/ 120294 w 240538"/>
                  <a:gd name="connsiteY0" fmla="*/ 240550 h 240550"/>
                  <a:gd name="connsiteX1" fmla="*/ 240538 w 240538"/>
                  <a:gd name="connsiteY1" fmla="*/ 120192 h 240550"/>
                  <a:gd name="connsiteX2" fmla="*/ 120294 w 240538"/>
                  <a:gd name="connsiteY2" fmla="*/ 0 h 240550"/>
                  <a:gd name="connsiteX3" fmla="*/ 0 w 240538"/>
                  <a:gd name="connsiteY3" fmla="*/ 120192 h 240550"/>
                  <a:gd name="connsiteX4" fmla="*/ 120294 w 240538"/>
                  <a:gd name="connsiteY4" fmla="*/ 240550 h 24055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240538" h="240550">
                    <a:moveTo>
                      <a:pt x="120294" y="240550"/>
                    </a:moveTo>
                    <a:cubicBezTo>
                      <a:pt x="186766" y="240550"/>
                      <a:pt x="240538" y="186740"/>
                      <a:pt x="240538" y="120192"/>
                    </a:cubicBezTo>
                    <a:cubicBezTo>
                      <a:pt x="240538" y="53835"/>
                      <a:pt x="186766" y="0"/>
                      <a:pt x="120294" y="0"/>
                    </a:cubicBezTo>
                    <a:cubicBezTo>
                      <a:pt x="53809" y="0"/>
                      <a:pt x="0" y="53835"/>
                      <a:pt x="0" y="120192"/>
                    </a:cubicBezTo>
                    <a:cubicBezTo>
                      <a:pt x="0" y="186740"/>
                      <a:pt x="53809" y="240550"/>
                      <a:pt x="120294" y="240550"/>
                    </a:cubicBezTo>
                  </a:path>
                </a:pathLst>
              </a:custGeom>
              <a:solidFill>
                <a:srgbClr val="D9D5CD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9" name="Freeform 3"/>
              <p:cNvSpPr/>
              <p:nvPr/>
            </p:nvSpPr>
            <p:spPr>
              <a:xfrm>
                <a:off x="7353203" y="6578000"/>
                <a:ext cx="85724" cy="87258"/>
              </a:xfrm>
              <a:custGeom>
                <a:avLst/>
                <a:gdLst>
                  <a:gd name="connsiteX0" fmla="*/ 135254 w 135254"/>
                  <a:gd name="connsiteY0" fmla="*/ 67665 h 135318"/>
                  <a:gd name="connsiteX1" fmla="*/ 67652 w 135254"/>
                  <a:gd name="connsiteY1" fmla="*/ 0 h 135318"/>
                  <a:gd name="connsiteX2" fmla="*/ 0 w 135254"/>
                  <a:gd name="connsiteY2" fmla="*/ 67665 h 135318"/>
                  <a:gd name="connsiteX3" fmla="*/ 67652 w 135254"/>
                  <a:gd name="connsiteY3" fmla="*/ 135318 h 135318"/>
                  <a:gd name="connsiteX4" fmla="*/ 135254 w 135254"/>
                  <a:gd name="connsiteY4" fmla="*/ 67665 h 13531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</a:cxnLst>
                <a:rect l="l" t="t" r="r" b="b"/>
                <a:pathLst>
                  <a:path w="135254" h="135318">
                    <a:moveTo>
                      <a:pt x="135254" y="67665"/>
                    </a:moveTo>
                    <a:cubicBezTo>
                      <a:pt x="135254" y="30327"/>
                      <a:pt x="105016" y="0"/>
                      <a:pt x="67652" y="0"/>
                    </a:cubicBezTo>
                    <a:cubicBezTo>
                      <a:pt x="30226" y="0"/>
                      <a:pt x="0" y="30327"/>
                      <a:pt x="0" y="67665"/>
                    </a:cubicBezTo>
                    <a:cubicBezTo>
                      <a:pt x="0" y="105092"/>
                      <a:pt x="30226" y="135318"/>
                      <a:pt x="67652" y="135318"/>
                    </a:cubicBezTo>
                    <a:cubicBezTo>
                      <a:pt x="105016" y="135318"/>
                      <a:pt x="135254" y="105092"/>
                      <a:pt x="135254" y="67665"/>
                    </a:cubicBezTo>
                  </a:path>
                </a:pathLst>
              </a:custGeom>
              <a:solidFill>
                <a:srgbClr val="F15A22">
                  <a:alpha val="100000"/>
                </a:srgbClr>
              </a:solidFill>
              <a:ln w="12700">
                <a:solidFill>
                  <a:srgbClr val="000000">
                    <a:alpha val="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64" tIns="29032" rIns="58064" bIns="29032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725677" y="6540453"/>
                <a:ext cx="1080627" cy="161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927537"/>
              <a:ext cx="9143879" cy="459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9600" y="323850"/>
            <a:ext cx="1917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"/>
          <p:cNvSpPr txBox="1">
            <a:spLocks noChangeArrowheads="1"/>
          </p:cNvSpPr>
          <p:nvPr userDrawn="1"/>
        </p:nvSpPr>
        <p:spPr bwMode="auto">
          <a:xfrm>
            <a:off x="363538" y="6516688"/>
            <a:ext cx="10033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29032">
            <a:spAutoFit/>
          </a:bodyPr>
          <a:lstStyle/>
          <a:p>
            <a:pPr>
              <a:lnSpc>
                <a:spcPts val="888"/>
              </a:lnSpc>
              <a:defRPr/>
            </a:pPr>
            <a:r>
              <a:rPr lang="en-US" altLang="zh-CN" sz="1200">
                <a:latin typeface="Calibri" pitchFamily="-65" charset="0"/>
                <a:ea typeface="ＭＳ Ｐゴシック" pitchFamily="-65" charset="-128"/>
              </a:rPr>
              <a:t>apollotyres.com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42" y="232522"/>
            <a:ext cx="4890744" cy="1470025"/>
          </a:xfrm>
        </p:spPr>
        <p:txBody>
          <a:bodyPr anchor="t">
            <a:normAutofit/>
          </a:bodyPr>
          <a:lstStyle>
            <a:lvl1pPr algn="l">
              <a:defRPr sz="3600" b="0" baseline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342900" y="2740710"/>
            <a:ext cx="5435600" cy="42159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spcBef>
                <a:spcPts val="624"/>
              </a:spcBef>
              <a:buNone/>
              <a:defRPr sz="24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2"/>
          </p:nvPr>
        </p:nvSpPr>
        <p:spPr>
          <a:xfrm>
            <a:off x="335442" y="3162300"/>
            <a:ext cx="5443058" cy="44699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spcBef>
                <a:spcPts val="624"/>
              </a:spcBef>
              <a:buNone/>
              <a:defRPr sz="24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335442" y="3609290"/>
            <a:ext cx="5443058" cy="416610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spcBef>
                <a:spcPts val="624"/>
              </a:spcBef>
              <a:buNone/>
              <a:defRPr sz="24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4F79-DFA7-4D18-BFD8-155C79D35335}" type="datetimeFigureOut">
              <a:rPr lang="en-US" smtClean="0"/>
              <a:pPr/>
              <a:t>1/12/2016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0675-33BB-44BC-8420-A457E6CE884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202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1 3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6134100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Banner 1 4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143380"/>
            <a:ext cx="8172450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x 1 and 4 x 1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57760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2 3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00174"/>
            <a:ext cx="612457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Banner 2 4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00504"/>
            <a:ext cx="8181975" cy="2028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x 1 and 4 x 1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3 3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0"/>
            <a:ext cx="6162675" cy="2066925"/>
          </a:xfrm>
          <a:prstGeom prst="rect">
            <a:avLst/>
          </a:prstGeom>
        </p:spPr>
      </p:pic>
      <p:pic>
        <p:nvPicPr>
          <p:cNvPr id="3" name="Picture 2" descr="Banner 3 4x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71942"/>
            <a:ext cx="8210550" cy="2066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x 1 and 4 x 1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000240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43446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229600" cy="3649682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en-IN" sz="4400" b="1" dirty="0" smtClean="0"/>
              <a:t>Thank You</a:t>
            </a:r>
            <a:br>
              <a:rPr lang="en-IN" sz="4400" b="1" dirty="0" smtClean="0"/>
            </a:b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rol 2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5574642" cy="3786214"/>
          </a:xfrm>
          <a:prstGeom prst="rect">
            <a:avLst/>
          </a:prstGeom>
        </p:spPr>
      </p:pic>
      <p:pic>
        <p:nvPicPr>
          <p:cNvPr id="7" name="Picture 6" descr="Contr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47" y="1214422"/>
            <a:ext cx="3085047" cy="4714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x 4 and 4 x 6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143512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6000768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urace 2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5538388" cy="3761592"/>
          </a:xfrm>
          <a:prstGeom prst="rect">
            <a:avLst/>
          </a:prstGeom>
        </p:spPr>
      </p:pic>
      <p:pic>
        <p:nvPicPr>
          <p:cNvPr id="3" name="Picture 2" descr="Endur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14422"/>
            <a:ext cx="3131791" cy="478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x 4 and 4 x 6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143512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6072206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anc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190503"/>
            <a:ext cx="5715040" cy="3881571"/>
          </a:xfrm>
          <a:prstGeom prst="rect">
            <a:avLst/>
          </a:prstGeom>
        </p:spPr>
      </p:pic>
      <p:pic>
        <p:nvPicPr>
          <p:cNvPr id="3" name="Picture 2" descr="Perform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142984"/>
            <a:ext cx="3112388" cy="475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x 4 and 4 x 6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143512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6072206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fet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213443"/>
            <a:ext cx="5786446" cy="3930069"/>
          </a:xfrm>
          <a:prstGeom prst="rect">
            <a:avLst/>
          </a:prstGeom>
        </p:spPr>
      </p:pic>
      <p:pic>
        <p:nvPicPr>
          <p:cNvPr id="3" name="Picture 2" descr="Saf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214422"/>
            <a:ext cx="3085047" cy="471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x 4 and 4 x 6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214950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6000768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amance Branding 6 M X 6 F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6" y="2098809"/>
            <a:ext cx="8929718" cy="2725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6m x 6ft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143512"/>
            <a:ext cx="3571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_Branding-400x100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2923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x 1 ratio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35769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Apterra</a:t>
            </a:r>
            <a:r>
              <a:rPr lang="en-US" sz="2800" dirty="0" smtClean="0"/>
              <a:t> HP / Aspire 4G / </a:t>
            </a:r>
            <a:r>
              <a:rPr lang="en-US" sz="2800" dirty="0" err="1" smtClean="0"/>
              <a:t>Alnac</a:t>
            </a:r>
            <a:r>
              <a:rPr lang="en-US" sz="2800" dirty="0" smtClean="0"/>
              <a:t> 4G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929066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u_Ty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8451726" cy="5143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166" y="1428736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3786190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x 1 and 4 x 1 (</a:t>
            </a:r>
            <a:r>
              <a:rPr lang="en-US" sz="2800" dirty="0" err="1" smtClean="0"/>
              <a:t>ManU</a:t>
            </a:r>
            <a:r>
              <a:rPr lang="en-US" sz="2800" dirty="0" smtClean="0"/>
              <a:t> </a:t>
            </a:r>
            <a:r>
              <a:rPr lang="en-US" sz="2800" dirty="0" err="1" smtClean="0"/>
              <a:t>tyre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571744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00636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urace Branding Size 16 x 3.3 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2571744"/>
            <a:ext cx="8786842" cy="1874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16ft x 3.3ft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643446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106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Deepak Shekhar</dc:creator>
  <cp:lastModifiedBy>Client4</cp:lastModifiedBy>
  <cp:revision>73</cp:revision>
  <dcterms:created xsi:type="dcterms:W3CDTF">2014-07-30T06:01:18Z</dcterms:created>
  <dcterms:modified xsi:type="dcterms:W3CDTF">2016-01-12T11:39:33Z</dcterms:modified>
</cp:coreProperties>
</file>